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0000FF"/>
    <a:srgbClr val="FF7C80"/>
    <a:srgbClr val="FF0000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-102" y="-684"/>
      </p:cViewPr>
      <p:guideLst>
        <p:guide orient="horz" pos="1657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1714B-F361-4881-AD5D-22F07CEC0C5B}" type="datetimeFigureOut">
              <a:rPr lang="zh-CN" altLang="en-US" smtClean="0"/>
              <a:t>2018/9/25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3FD6D-542D-456A-9FA7-F2E78DF2A8D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3" name="矩形 12"/>
          <p:cNvSpPr/>
          <p:nvPr userDrawn="1"/>
        </p:nvSpPr>
        <p:spPr>
          <a:xfrm>
            <a:off x="667417" y="75514"/>
            <a:ext cx="27366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15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2018</a:t>
            </a:r>
            <a:r>
              <a:rPr lang="zh-CN" altLang="zh-CN" sz="15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年传热传质学术</a:t>
            </a:r>
            <a:r>
              <a:rPr lang="zh-CN" altLang="en-US" sz="15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年会</a:t>
            </a:r>
            <a:endParaRPr lang="en-US" altLang="zh-CN" sz="1500" b="1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>
              <a:lnSpc>
                <a:spcPct val="120000"/>
              </a:lnSpc>
            </a:pPr>
            <a:r>
              <a:rPr lang="zh-CN" altLang="zh-CN" sz="15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暨</a:t>
            </a:r>
            <a:r>
              <a:rPr lang="zh-CN" altLang="en-US" sz="15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传热传质基金进展交流会</a:t>
            </a:r>
            <a:endParaRPr lang="zh-CN" altLang="zh-CN" sz="1500" kern="1200" dirty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1" name="Rectangle 22"/>
          <p:cNvSpPr>
            <a:spLocks noChangeArrowheads="1"/>
          </p:cNvSpPr>
          <p:nvPr userDrawn="1"/>
        </p:nvSpPr>
        <p:spPr bwMode="auto">
          <a:xfrm flipV="1">
            <a:off x="1" y="716263"/>
            <a:ext cx="9144000" cy="63272"/>
          </a:xfrm>
          <a:prstGeom prst="rect">
            <a:avLst/>
          </a:prstGeom>
          <a:gradFill flip="none" rotWithShape="1">
            <a:gsLst>
              <a:gs pos="0">
                <a:srgbClr val="0000FF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pic>
        <p:nvPicPr>
          <p:cNvPr id="14" name="Picture 2" descr="âä¸­å½å·¥ç¨ç­ç©çå­¦ä¼âçå¾çæç´¢ç»æ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212"/>
          <a:stretch/>
        </p:blipFill>
        <p:spPr bwMode="auto">
          <a:xfrm>
            <a:off x="-115225" y="8313"/>
            <a:ext cx="922713" cy="669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对象 7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50" b="841"/>
          <a:stretch/>
        </p:blipFill>
        <p:spPr bwMode="auto">
          <a:xfrm>
            <a:off x="4305299" y="16626"/>
            <a:ext cx="4838701" cy="689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74987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1714B-F361-4881-AD5D-22F07CEC0C5B}" type="datetimeFigureOut">
              <a:rPr lang="zh-CN" altLang="en-US" smtClean="0"/>
              <a:t>2018/9/25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3FD6D-542D-456A-9FA7-F2E78DF2A8D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2336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1714B-F361-4881-AD5D-22F07CEC0C5B}" type="datetimeFigureOut">
              <a:rPr lang="zh-CN" altLang="en-US" smtClean="0"/>
              <a:t>2018/9/25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3FD6D-542D-456A-9FA7-F2E78DF2A8D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6560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1714B-F361-4881-AD5D-22F07CEC0C5B}" type="datetimeFigureOut">
              <a:rPr lang="zh-CN" altLang="en-US" smtClean="0"/>
              <a:t>2018/9/25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3FD6D-542D-456A-9FA7-F2E78DF2A8D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2322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1714B-F361-4881-AD5D-22F07CEC0C5B}" type="datetimeFigureOut">
              <a:rPr lang="zh-CN" altLang="en-US" smtClean="0"/>
              <a:t>2018/9/25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3FD6D-542D-456A-9FA7-F2E78DF2A8D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69963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1714B-F361-4881-AD5D-22F07CEC0C5B}" type="datetimeFigureOut">
              <a:rPr lang="zh-CN" altLang="en-US" smtClean="0"/>
              <a:t>2018/9/25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3FD6D-542D-456A-9FA7-F2E78DF2A8D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633716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1714B-F361-4881-AD5D-22F07CEC0C5B}" type="datetimeFigureOut">
              <a:rPr lang="zh-CN" altLang="en-US" smtClean="0"/>
              <a:t>2018/9/25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3FD6D-542D-456A-9FA7-F2E78DF2A8D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483028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1714B-F361-4881-AD5D-22F07CEC0C5B}" type="datetimeFigureOut">
              <a:rPr lang="zh-CN" altLang="en-US" smtClean="0"/>
              <a:t>2018/9/25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3FD6D-542D-456A-9FA7-F2E78DF2A8D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36154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1714B-F361-4881-AD5D-22F07CEC0C5B}" type="datetimeFigureOut">
              <a:rPr lang="zh-CN" altLang="en-US" smtClean="0"/>
              <a:t>2018/9/25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3FD6D-542D-456A-9FA7-F2E78DF2A8D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6264101" y="6546991"/>
            <a:ext cx="29824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solidFill>
                  <a:schemeClr val="bg1"/>
                </a:solidFill>
              </a:rPr>
              <a:t>Thank you for your</a:t>
            </a:r>
            <a:r>
              <a:rPr lang="en-US" altLang="zh-CN" baseline="0" dirty="0" smtClean="0">
                <a:solidFill>
                  <a:schemeClr val="bg1"/>
                </a:solidFill>
              </a:rPr>
              <a:t> attention!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8" name="Rectangle 22"/>
          <p:cNvSpPr>
            <a:spLocks noChangeArrowheads="1"/>
          </p:cNvSpPr>
          <p:nvPr userDrawn="1"/>
        </p:nvSpPr>
        <p:spPr bwMode="auto">
          <a:xfrm flipV="1">
            <a:off x="152400" y="601963"/>
            <a:ext cx="8972301" cy="58437"/>
          </a:xfrm>
          <a:prstGeom prst="rect">
            <a:avLst/>
          </a:prstGeom>
          <a:gradFill flip="none" rotWithShape="1">
            <a:gsLst>
              <a:gs pos="0">
                <a:srgbClr val="0000FF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>
            <a:noFill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pic>
        <p:nvPicPr>
          <p:cNvPr id="3074" name="Picture 2" descr="âä¸­å½å·¥ç¨ç­ç©çå­¦ä¼âçå¾çæç´¢ç»æ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56" r="10895" b="17299"/>
          <a:stretch/>
        </p:blipFill>
        <p:spPr bwMode="auto">
          <a:xfrm>
            <a:off x="16624" y="15240"/>
            <a:ext cx="723209" cy="746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4166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1714B-F361-4881-AD5D-22F07CEC0C5B}" type="datetimeFigureOut">
              <a:rPr lang="zh-CN" altLang="en-US" smtClean="0"/>
              <a:t>2018/9/25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3FD6D-542D-456A-9FA7-F2E78DF2A8D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9233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1714B-F361-4881-AD5D-22F07CEC0C5B}" type="datetimeFigureOut">
              <a:rPr lang="zh-CN" altLang="en-US" smtClean="0"/>
              <a:t>2018/9/25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3FD6D-542D-456A-9FA7-F2E78DF2A8D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911180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91714B-F361-4881-AD5D-22F07CEC0C5B}" type="datetimeFigureOut">
              <a:rPr lang="zh-CN" altLang="en-US" smtClean="0"/>
              <a:t>2018/9/25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C3FD6D-542D-456A-9FA7-F2E78DF2A8D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167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836671" y="1448014"/>
            <a:ext cx="76901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800" b="1" dirty="0" smtClean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报告题目（粗体</a:t>
            </a:r>
            <a:r>
              <a:rPr lang="en-US" sz="2800" b="1" dirty="0" smtClean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 </a:t>
            </a:r>
            <a:r>
              <a:rPr lang="zh-CN" altLang="en-US" sz="2800" b="1" dirty="0" smtClean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居中）</a:t>
            </a:r>
            <a:endParaRPr lang="en-US" sz="2800" b="1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286566" y="973357"/>
            <a:ext cx="2583633" cy="4001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zh-CN" altLang="en-US" sz="2000" b="1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论文编号</a:t>
            </a:r>
            <a:r>
              <a:rPr lang="en-US" sz="2000" b="1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sz="20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sz="2000" b="1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XXXXX</a:t>
            </a:r>
            <a:endParaRPr lang="en-US" sz="2000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-78740" y="2201624"/>
            <a:ext cx="93177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第一作者</a:t>
            </a:r>
            <a:r>
              <a:rPr lang="en-US" altLang="zh-CN" sz="2000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*</a:t>
            </a:r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，</a:t>
            </a:r>
            <a:r>
              <a:rPr 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第二作者，第三作者，第四作者</a:t>
            </a:r>
            <a:endParaRPr lang="en-US" sz="20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cxnSp>
        <p:nvCxnSpPr>
          <p:cNvPr id="6" name="直接连接符 5"/>
          <p:cNvCxnSpPr/>
          <p:nvPr/>
        </p:nvCxnSpPr>
        <p:spPr>
          <a:xfrm>
            <a:off x="0" y="6537960"/>
            <a:ext cx="9144000" cy="0"/>
          </a:xfrm>
          <a:prstGeom prst="line">
            <a:avLst/>
          </a:prstGeom>
          <a:ln w="190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矩形 11"/>
          <p:cNvSpPr/>
          <p:nvPr/>
        </p:nvSpPr>
        <p:spPr>
          <a:xfrm>
            <a:off x="9144" y="6537960"/>
            <a:ext cx="552489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*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作者单位</a:t>
            </a:r>
            <a:endParaRPr 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65200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/>
        </p:nvCxnSpPr>
        <p:spPr>
          <a:xfrm>
            <a:off x="0" y="6501384"/>
            <a:ext cx="9144000" cy="0"/>
          </a:xfrm>
          <a:prstGeom prst="line">
            <a:avLst/>
          </a:prstGeom>
          <a:ln w="190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矩形 4"/>
          <p:cNvSpPr/>
          <p:nvPr/>
        </p:nvSpPr>
        <p:spPr>
          <a:xfrm>
            <a:off x="9144" y="6510528"/>
            <a:ext cx="91348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b="1" dirty="0" smtClean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谢谢</a:t>
            </a:r>
            <a:r>
              <a:rPr lang="en-US" b="1" dirty="0" smtClean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!</a:t>
            </a:r>
            <a:endParaRPr lang="en-US" b="1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654800" y="71423"/>
            <a:ext cx="25272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zh-CN" sz="14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2018</a:t>
            </a:r>
            <a:r>
              <a:rPr lang="zh-CN" altLang="en-US" sz="14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年传热传质学术年会</a:t>
            </a:r>
          </a:p>
          <a:p>
            <a:pPr algn="r"/>
            <a:r>
              <a:rPr lang="zh-CN" altLang="en-US" sz="14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暨传热传质基金进展交流会</a:t>
            </a:r>
            <a:endParaRPr lang="zh-CN" altLang="en-US" sz="1400" b="1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7447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231</TotalTime>
  <Words>41</Words>
  <Application>Microsoft Office PowerPoint</Application>
  <PresentationFormat>全屏显示(4:3)</PresentationFormat>
  <Paragraphs>7</Paragraphs>
  <Slides>2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3" baseType="lpstr">
      <vt:lpstr>Office 主题​​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huayuchao19@163.com</dc:creator>
  <cp:lastModifiedBy>Kang Luo</cp:lastModifiedBy>
  <cp:revision>61</cp:revision>
  <dcterms:created xsi:type="dcterms:W3CDTF">2018-07-17T04:48:17Z</dcterms:created>
  <dcterms:modified xsi:type="dcterms:W3CDTF">2018-09-25T06:49:35Z</dcterms:modified>
</cp:coreProperties>
</file>